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6" r:id="rId4"/>
    <p:sldId id="307" r:id="rId5"/>
    <p:sldId id="290" r:id="rId6"/>
    <p:sldId id="284" r:id="rId7"/>
    <p:sldId id="285" r:id="rId8"/>
    <p:sldId id="291" r:id="rId9"/>
    <p:sldId id="293" r:id="rId10"/>
    <p:sldId id="321" r:id="rId11"/>
    <p:sldId id="322" r:id="rId12"/>
    <p:sldId id="323" r:id="rId13"/>
    <p:sldId id="294" r:id="rId14"/>
    <p:sldId id="324" r:id="rId15"/>
    <p:sldId id="325" r:id="rId16"/>
    <p:sldId id="326" r:id="rId17"/>
    <p:sldId id="298" r:id="rId18"/>
    <p:sldId id="317" r:id="rId19"/>
    <p:sldId id="303" r:id="rId20"/>
    <p:sldId id="305" r:id="rId21"/>
    <p:sldId id="304" r:id="rId22"/>
    <p:sldId id="302" r:id="rId23"/>
    <p:sldId id="278" r:id="rId24"/>
  </p:sldIdLst>
  <p:sldSz cx="9144000" cy="6858000" type="screen4x3"/>
  <p:notesSz cx="6805613" cy="9939338"/>
  <p:embeddedFontLst>
    <p:embeddedFont>
      <p:font typeface="나눔고딕" panose="020B0600000101010101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56" userDrawn="1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61" autoAdjust="0"/>
    <p:restoredTop sz="86364" autoAdjust="0"/>
  </p:normalViewPr>
  <p:slideViewPr>
    <p:cSldViewPr snapToGrid="0">
      <p:cViewPr varScale="1">
        <p:scale>
          <a:sx n="68" d="100"/>
          <a:sy n="68" d="100"/>
        </p:scale>
        <p:origin x="1332" y="72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56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/>
              <a:t>제목을 입력하세요</a:t>
            </a:r>
            <a:endParaRPr lang="en-US" altLang="ko-KR" dirty="0"/>
          </a:p>
          <a:p>
            <a:pPr lvl="0"/>
            <a:endParaRPr lang="ko-KR" altLang="en-US" dirty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/>
              <a:t>내용을 입력하십시오</a:t>
            </a:r>
            <a:r>
              <a:rPr lang="en-US" altLang="ko-KR"/>
              <a:t>.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5400" b="1" spc="-250" dirty="0" err="1">
                <a:solidFill>
                  <a:schemeClr val="accent4">
                    <a:lumMod val="50000"/>
                  </a:schemeClr>
                </a:solidFill>
              </a:rPr>
              <a:t>애드온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 모바일 로봇 컨트롤러</a:t>
            </a:r>
            <a:b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5400" b="1" spc="-250" dirty="0">
                <a:solidFill>
                  <a:schemeClr val="accent4">
                    <a:lumMod val="50000"/>
                  </a:schemeClr>
                </a:solidFill>
              </a:rPr>
              <a:t>ADD-ON </a:t>
            </a:r>
            <a:r>
              <a:rPr lang="ko-KR" altLang="en-US" sz="5400" b="1" spc="-250" dirty="0">
                <a:solidFill>
                  <a:schemeClr val="accent4">
                    <a:lumMod val="50000"/>
                  </a:schemeClr>
                </a:solidFill>
              </a:rPr>
              <a:t>시스템 최종 발표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7" y="3530134"/>
            <a:ext cx="2866731" cy="2885518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3839AF6-715E-4515-A587-F3A2BBF72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8968" y="1448286"/>
            <a:ext cx="4580069" cy="440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361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5734C0DF-9790-4579-8BB3-7C0920902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700" y="1408112"/>
            <a:ext cx="4418364" cy="5254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6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2A8031A-4185-400C-9B77-976BE5F24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681287"/>
            <a:ext cx="4289587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“Run Robot Searching”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순차도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" y="1593356"/>
            <a:ext cx="7923926" cy="4645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07233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3927901"/>
            <a:ext cx="4064002" cy="1807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1985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3" y="4680734"/>
            <a:ext cx="6622929" cy="15886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46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65F6944-05B0-43EE-A83F-AE0A323AB8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48" y="4175247"/>
            <a:ext cx="4152900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2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“Get Sensor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순차도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6" y="1880816"/>
            <a:ext cx="8592654" cy="35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2995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“Get Sensor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구현 예시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8" y="1488960"/>
            <a:ext cx="3917218" cy="16112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" t="14350" r="1161" b="34860"/>
          <a:stretch/>
        </p:blipFill>
        <p:spPr>
          <a:xfrm>
            <a:off x="573818" y="3431722"/>
            <a:ext cx="3615960" cy="1751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34" y="1922260"/>
            <a:ext cx="4121498" cy="27145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4E71E44-86D9-4B98-9F44-D6D8E489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9534" y="4895126"/>
            <a:ext cx="2819918" cy="125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1244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>
                <a:solidFill>
                  <a:srgbClr val="1D314E"/>
                </a:solidFill>
              </a:rPr>
              <a:t>RobotOperationManager</a:t>
            </a:r>
            <a:r>
              <a:rPr lang="en-US" altLang="ko-KR" sz="4000" b="1" spc="-150" dirty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객체 상태도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7" y="1699795"/>
            <a:ext cx="6909155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3167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364474" y="949943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16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>
                <a:solidFill>
                  <a:srgbClr val="1D314E"/>
                </a:solidFill>
              </a:rPr>
              <a:t>목차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 flipV="1">
            <a:off x="364474" y="441024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64474" y="483750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4474" y="523803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>
                <a:solidFill>
                  <a:srgbClr val="1D314E"/>
                </a:solidFill>
              </a:rPr>
              <a:t>MapGUIForm</a:t>
            </a:r>
            <a:r>
              <a:rPr lang="en-US" altLang="ko-KR" sz="4000" b="1" spc="-150" dirty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객체 상태도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80" y="2079645"/>
            <a:ext cx="641383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5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메인 컴포넌트도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0" y="2260540"/>
            <a:ext cx="7391780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3720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배치도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2" y="1283306"/>
            <a:ext cx="5563056" cy="55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8" y="3515237"/>
            <a:ext cx="3134695" cy="313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시연 영상</a:t>
            </a:r>
          </a:p>
        </p:txBody>
      </p:sp>
      <p:pic>
        <p:nvPicPr>
          <p:cNvPr id="8" name="소공최종발표_시연영상_도우찬하경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543" y="1408112"/>
            <a:ext cx="7085232" cy="49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4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유즈케이스도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74" y="1820903"/>
            <a:ext cx="6388428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2421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유즈케이스별</a:t>
            </a:r>
            <a:r>
              <a:rPr lang="ko-KR" altLang="en-US" sz="4000" b="1" spc="-150" dirty="0">
                <a:solidFill>
                  <a:srgbClr val="1D314E"/>
                </a:solidFill>
              </a:rPr>
              <a:t> 시나리오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4" y="1856177"/>
            <a:ext cx="2767774" cy="3890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40" y="2213270"/>
            <a:ext cx="2729942" cy="2935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76" y="2789742"/>
            <a:ext cx="2609306" cy="15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6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전체 </a:t>
            </a:r>
            <a:r>
              <a:rPr lang="ko-KR" altLang="en-US" sz="4000" b="1" spc="-150" dirty="0" err="1">
                <a:solidFill>
                  <a:srgbClr val="1D314E"/>
                </a:solidFill>
              </a:rPr>
              <a:t>액티비티도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53895"/>
            <a:ext cx="5497350" cy="50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800" spc="-3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>
                <a:solidFill>
                  <a:srgbClr val="1D314E"/>
                </a:solidFill>
              </a:rPr>
              <a:t>아키텍쳐도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8" y="1916408"/>
            <a:ext cx="4416012" cy="33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4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>
                <a:solidFill>
                  <a:srgbClr val="1D314E"/>
                </a:solidFill>
              </a:rPr>
              <a:t>메인 클래스도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41528"/>
            <a:ext cx="5648106" cy="53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7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22</a:t>
            </a: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순차도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1" y="1408112"/>
            <a:ext cx="7373094" cy="49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8396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3048</TotalTime>
  <Words>259</Words>
  <Application>Microsoft Office PowerPoint</Application>
  <PresentationFormat>화면 슬라이드 쇼(4:3)</PresentationFormat>
  <Paragraphs>83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Wingdings</vt:lpstr>
      <vt:lpstr>나눔고딕</vt:lpstr>
      <vt:lpstr>Arial</vt:lpstr>
      <vt:lpstr>맑은 고딕</vt:lpstr>
      <vt:lpstr>Office 테마</vt:lpstr>
      <vt:lpstr>애드온 모바일 로봇 컨트롤러 ADD-ON 시스템 최종 발표</vt:lpstr>
      <vt:lpstr>목차</vt:lpstr>
      <vt:lpstr>시연 영상</vt:lpstr>
      <vt:lpstr>유즈케이스도</vt:lpstr>
      <vt:lpstr>유즈케이스별 시나리오</vt:lpstr>
      <vt:lpstr>전체 액티비티도</vt:lpstr>
      <vt:lpstr>아키텍쳐도</vt:lpstr>
      <vt:lpstr>메인 클래스도</vt:lpstr>
      <vt:lpstr>“Input Map Data” 순차도</vt:lpstr>
      <vt:lpstr>“Input Map Data” 구현 예시</vt:lpstr>
      <vt:lpstr>“Input Map Data” 구현 예시</vt:lpstr>
      <vt:lpstr>“Input Map Data” 구현 예시</vt:lpstr>
      <vt:lpstr>“Run Robot Searching” 순차도</vt:lpstr>
      <vt:lpstr>“Run Robot Searching” 구현 예시</vt:lpstr>
      <vt:lpstr>“Run Robot Searching” 구현 예시</vt:lpstr>
      <vt:lpstr>“Run Robot Searching” 구현 예시</vt:lpstr>
      <vt:lpstr>“Get Sensor Data” 순차도</vt:lpstr>
      <vt:lpstr>“Get Sensor Data” 구현 예시</vt:lpstr>
      <vt:lpstr>“RobotOperationManager” 객체 상태도</vt:lpstr>
      <vt:lpstr>“MapGUIForm” 객체 상태도</vt:lpstr>
      <vt:lpstr>메인 컴포넌트도</vt:lpstr>
      <vt:lpstr>배치도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DO Woochan</cp:lastModifiedBy>
  <cp:revision>49</cp:revision>
  <cp:lastPrinted>2011-08-28T13:13:29Z</cp:lastPrinted>
  <dcterms:created xsi:type="dcterms:W3CDTF">2011-08-24T01:05:33Z</dcterms:created>
  <dcterms:modified xsi:type="dcterms:W3CDTF">2019-12-05T17:56:14Z</dcterms:modified>
</cp:coreProperties>
</file>